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57167"/>
            <a:ext cx="8229600" cy="223363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tt-RU" sz="3100" dirty="0">
                <a:solidFill>
                  <a:schemeClr val="bg1"/>
                </a:solidFill>
              </a:rPr>
              <a:t>Дәрестә һәм дәрестән тыш шөгыльләрдә уку грамоталылыгын формалаштыру, үстерү, камилләштерү алымнары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9" name="Picture 1" descr="C:\Users\1\Downloads\471321745_1560x8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98967"/>
            <a:ext cx="4572000" cy="3359033"/>
          </a:xfrm>
          <a:prstGeom prst="rect">
            <a:avLst/>
          </a:prstGeom>
          <a:noFill/>
        </p:spPr>
      </p:pic>
      <p:pic>
        <p:nvPicPr>
          <p:cNvPr id="2050" name="Picture 2" descr="C:\Users\1\Downloads\s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496"/>
            <a:ext cx="4572000" cy="3638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428604"/>
            <a:ext cx="7715304" cy="534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Бүләк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Елга буендагы ярда нәни тал калкып чыккан һәм тизрәк үсәргә теләп кояшка үрелгән. Аңа зуррак таллар: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Ашыкма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ашыксаң, ашка пешәрсең, кояш нурлары астында озак торсаң, үсә башламас борын көярсең, - дип, аны үз күләгәләре астына керткәннәр.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Күләгәдә тал үсентесенә рәхәт булган. Моннан аны кояш нурлары да кыздырмаган, җилләр дә тәпәләмәгән, ә су буенда әниләре белән коенырга төшкән каз бәбкәләре яшел үләннәрне чеметкәндә, тал яфрагын да тарткалаганнар. 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Үзләре: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t-RU" sz="1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Пип-пип-пип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Үлән безгә бигрәк күп, диләр икән.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 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үсентесенең яфраклары әле бәләкәй булган. Шулай да, ул каз бәбкәләренә бер сүз дә әйтмәгән. Яфракларына буйлары җитсен өчен, гәүдәсен аскарак игән. Ә бәбкәләр аның яфрагын ашап та бетергән. Берзаман җиргә төртелгән чыбык кебек кенә тырпаеп калган.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Кышка агачлар яфрагын койган. Кыш, салкыннарда үсемлекләрнең тамырлары туңмасын өчен, җир өстен ак юрган белән каплаган. Агачларга да җәймә япкан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 агачы кыш буена йоклаган, ә төшендә үзен сары, йомшак каз бәбкәләре арасында күргән. Бәбкәләр шулкадәрле күп булган, тал үзе дә, бүтән агачлар да моңа бик гаҗәпләнгән. Җил генә гаҗәпләнмәгән.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 сиңа яз кызыннан узган ел каз бәбкәләрен нәни яфракларың белән сыйлаганың өчен бүләк, - дигән аңа. 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Җир-Ана бик юмарт ул, үзе дә юмартларны бик ярата.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 җитеп уянгач, тал үсентесе яфраклар белән бергә каз бәбкәләренә охшаган бөреләр белән дә капланган һәм бераздан зур булып үсеп тә киткән.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(Сәмига Сәүбанова)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1\Downloads\ivushka_neplakuchay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143512"/>
            <a:ext cx="3849686" cy="1333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dirty="0" smtClean="0">
                <a:solidFill>
                  <a:schemeClr val="bg1"/>
                </a:solidFill>
              </a:rPr>
              <a:t>Текст белән эш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1 </a:t>
            </a:r>
            <a:r>
              <a:rPr lang="ru-RU" sz="2800" b="1" dirty="0">
                <a:solidFill>
                  <a:schemeClr val="bg1"/>
                </a:solidFill>
              </a:rPr>
              <a:t>этап. Текст </a:t>
            </a:r>
            <a:r>
              <a:rPr lang="ru-RU" sz="2800" b="1" dirty="0" err="1">
                <a:solidFill>
                  <a:schemeClr val="bg1"/>
                </a:solidFill>
              </a:rPr>
              <a:t>белән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танышуга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кадәрле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эш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2 этап. Текст </a:t>
            </a:r>
            <a:r>
              <a:rPr lang="ru-RU" sz="2800" b="1" dirty="0" err="1">
                <a:solidFill>
                  <a:schemeClr val="bg1"/>
                </a:solidFill>
              </a:rPr>
              <a:t>белән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уку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барышындагы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эш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3 этап. Текст </a:t>
            </a:r>
            <a:r>
              <a:rPr lang="ru-RU" sz="2800" b="1" dirty="0" err="1">
                <a:solidFill>
                  <a:schemeClr val="bg1"/>
                </a:solidFill>
              </a:rPr>
              <a:t>белән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танышканнан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соң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эш</a:t>
            </a:r>
            <a:r>
              <a:rPr lang="ru-RU" sz="2800" b="1" dirty="0">
                <a:solidFill>
                  <a:schemeClr val="bg1"/>
                </a:solidFill>
              </a:rPr>
              <a:t>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5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ownloads\hello_html_358c79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245" y="1005840"/>
            <a:ext cx="6747510" cy="484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Пирамида </a:t>
            </a:r>
            <a:r>
              <a:rPr lang="ru-RU" dirty="0" err="1" smtClean="0">
                <a:solidFill>
                  <a:schemeClr val="bg1"/>
                </a:solidFill>
              </a:rPr>
              <a:t>алымы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241811"/>
            <a:ext cx="9144000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 турында? (1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үзенчәлекләре (2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урын һәм вакыт (3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төп вакыйгалар (4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төп геройлар, сыйфатлары (5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укыганда туган кичерешләр (6 сүз)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 турында? (1 юлны 7 сүз белән тулыландырырга)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реклама, әсәрне тәк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ъдим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</a:t>
            </a:r>
            <a:r>
              <a:rPr kumimoji="0" lang="tt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 (8 сүз)</a:t>
            </a:r>
            <a:endParaRPr kumimoji="0" lang="tt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Интонацион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tt-RU" b="1" dirty="0" smtClean="0">
                <a:solidFill>
                  <a:schemeClr val="bg1"/>
                </a:solidFill>
              </a:rPr>
              <a:t>берәмлекләр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t-RU" sz="3600" b="1" dirty="0" smtClean="0">
                <a:solidFill>
                  <a:schemeClr val="bg1"/>
                </a:solidFill>
              </a:rPr>
              <a:t>Тавыш тоны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Тавыш көче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Әйтелеш тембры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Сөйләм ритмы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Сөйләм тизлеге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Сөйләм көе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Логик басымнар</a:t>
            </a:r>
          </a:p>
          <a:p>
            <a:r>
              <a:rPr lang="tt-RU" sz="3600" b="1" dirty="0" smtClean="0">
                <a:solidFill>
                  <a:schemeClr val="bg1"/>
                </a:solidFill>
              </a:rPr>
              <a:t>Тукталу-паузалар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3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34</TotalTime>
  <Words>391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Литейная</vt:lpstr>
      <vt:lpstr>Дәрестә һәм дәрестән тыш шөгыльләрдә уку грамоталылыгын формалаштыру, үстерү, камилләштерү алымнары</vt:lpstr>
      <vt:lpstr>Презентация PowerPoint</vt:lpstr>
      <vt:lpstr>Текст белән эш</vt:lpstr>
      <vt:lpstr>Презентация PowerPoint</vt:lpstr>
      <vt:lpstr>Пирамида алымы</vt:lpstr>
      <vt:lpstr>Интонацион берәмлекләр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Тестны аңлап укуны оештыруда кулланылган эш ысулларын, алымнарын күрсәтү  </dc:title>
  <dc:creator>Моё</dc:creator>
  <cp:lastModifiedBy>Пользователь Windows</cp:lastModifiedBy>
  <cp:revision>6</cp:revision>
  <dcterms:created xsi:type="dcterms:W3CDTF">2019-10-22T19:40:41Z</dcterms:created>
  <dcterms:modified xsi:type="dcterms:W3CDTF">2022-10-19T17:39:48Z</dcterms:modified>
</cp:coreProperties>
</file>